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080" y="215044"/>
            <a:ext cx="8991600" cy="1282286"/>
          </a:xfrm>
        </p:spPr>
        <p:txBody>
          <a:bodyPr anchor="t">
            <a:noAutofit/>
          </a:bodyPr>
          <a:lstStyle/>
          <a:p>
            <a:r>
              <a:rPr lang="en-US" sz="2000" b="1" dirty="0"/>
              <a:t>LAWATAN PENANDA ARAS </a:t>
            </a:r>
            <a:br>
              <a:rPr lang="en-US" sz="2000" b="1" dirty="0"/>
            </a:br>
            <a:r>
              <a:rPr lang="en-US" sz="2000" b="1" dirty="0"/>
              <a:t>KE PROGRAM KESIHATAN AWAM, KKM</a:t>
            </a:r>
            <a:br>
              <a:rPr lang="en-US" sz="2000" b="1" dirty="0"/>
            </a:br>
            <a:r>
              <a:rPr lang="en-US" sz="2000" b="1" dirty="0"/>
              <a:t>- 10 MEI 2024 (JUMAAT)</a:t>
            </a:r>
            <a:br>
              <a:rPr lang="en-US" sz="2000" b="1" dirty="0"/>
            </a:b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09641"/>
            <a:ext cx="4086578" cy="496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352" r="14947" b="4417"/>
          <a:stretch/>
        </p:blipFill>
        <p:spPr>
          <a:xfrm>
            <a:off x="5215622" y="1806222"/>
            <a:ext cx="5791045" cy="47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7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997"/>
          <a:stretch/>
        </p:blipFill>
        <p:spPr>
          <a:xfrm>
            <a:off x="729855" y="439112"/>
            <a:ext cx="4888089" cy="3361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208" b="45996"/>
          <a:stretch/>
        </p:blipFill>
        <p:spPr>
          <a:xfrm>
            <a:off x="4326340" y="3978323"/>
            <a:ext cx="3432875" cy="2672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84" y="439112"/>
            <a:ext cx="5318322" cy="3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0930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18</TotalTime>
  <Words>19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Gill Sans MT</vt:lpstr>
      <vt:lpstr>Parcel</vt:lpstr>
      <vt:lpstr>LAWATAN PENANDA ARAS  KE PROGRAM KESIHATAN AWAM, KKM - 10 MEI 2024 (JUMAAT)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LAWATAN PENANDA ARAS  KE PROGRAM KESIHATAN AWAM, KKM - 10 MEI 2024 (JUMAAT)</dc:title>
  <dc:creator>Windows User</dc:creator>
  <cp:lastModifiedBy>Jatt Bujat</cp:lastModifiedBy>
  <cp:revision>2</cp:revision>
  <dcterms:created xsi:type="dcterms:W3CDTF">2024-05-14T08:38:13Z</dcterms:created>
  <dcterms:modified xsi:type="dcterms:W3CDTF">2024-05-15T09:20:02Z</dcterms:modified>
</cp:coreProperties>
</file>