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8" r:id="rId1"/>
  </p:sldMasterIdLst>
  <p:notesMasterIdLst>
    <p:notesMasterId r:id="rId4"/>
  </p:notesMasterIdLst>
  <p:handoutMasterIdLst>
    <p:handoutMasterId r:id="rId5"/>
  </p:handoutMasterIdLst>
  <p:sldIdLst>
    <p:sldId id="387" r:id="rId2"/>
    <p:sldId id="38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A18"/>
    <a:srgbClr val="0000FF"/>
    <a:srgbClr val="00CC00"/>
    <a:srgbClr val="00FF00"/>
    <a:srgbClr val="FF0066"/>
    <a:srgbClr val="DAA600"/>
    <a:srgbClr val="D6B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2BD6A87-B3CD-401C-93E0-5B4A1DCD62F6}" type="datetimeFigureOut">
              <a:rPr lang="en-US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0AB2A9-56DB-4813-A3FA-B872E9ABC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64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620F829-2F19-4BB9-A3A4-12B23AA1E170}" type="datetimeFigureOut">
              <a:rPr lang="en-US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8D0DA5E-7B01-4B92-9630-3A98F143D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99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89BDD6-E8FB-435C-943E-127437590D0A}" type="slidenum">
              <a:rPr lang="en-US" smtClean="0">
                <a:latin typeface="Arial" pitchFamily="34" charset="0"/>
                <a:cs typeface="Times New Roman" pitchFamily="18" charset="0"/>
              </a:rPr>
              <a:pPr/>
              <a:t>1</a:t>
            </a:fld>
            <a:endParaRPr lang="en-US" smtClean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7238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7675"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1EA404-A4DC-4A99-9B6D-1C09C6F7663E}" type="slidenum">
              <a:rPr lang="en-US" smtClean="0">
                <a:latin typeface="Arial" pitchFamily="34" charset="0"/>
                <a:cs typeface="Times New Roman" pitchFamily="18" charset="0"/>
              </a:rPr>
              <a:pPr/>
              <a:t>2</a:t>
            </a:fld>
            <a:endParaRPr lang="en-US" smtClean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67238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defTabSz="447675"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BF3D3C-4F65-4AB4-A6D0-E62D7626189B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2CB17-A78E-4029-BF87-27A43D4154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7139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FC1C1-2F46-40B9-8B88-65D1C5902ABF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CD275-870A-48B0-8791-65CC15FE2C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071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8DFC05-AB32-47B9-B336-A7F97F10F16F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AC0C8-B46C-47B1-8CB4-4578B00B71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656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7ECD5-B2A2-4527-839B-A1E94F3D4833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7EA17-6D11-4986-AC19-00BC1D6271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2776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0EFB10-CE0F-497D-BA27-A2C8565F2DE6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6B9D8-45D3-4F4E-8DCC-9CFC8294CD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5971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C6C37-A527-4760-A14C-4A4928AC742B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01A23-EDDE-4D12-A4DD-124D1E3C3E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9965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C469FB-D322-4C10-9273-5A08FC9E6C6F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679500-A5BD-4E69-A4AE-4F63AF276EB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471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891AD2-1F9B-4425-86A7-23FF25405A75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FD0F4-C92F-411D-9275-EE237191FF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662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F18D6B-E7A9-4A3E-8425-995A1B8DFE40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81069-DDE2-4E16-88E2-385078B049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4234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388604-0765-4E6D-953E-69CA1C9AB581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AAB06-AEDD-41CF-A1BD-15A68A3CC8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8891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7BCC2A-F53A-439F-9B80-4767583CADE9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BC2CE7-D0FC-445B-B76D-E69DDCAD37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02065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19A920-78FA-4E8D-9F58-A19C5B7EECD3}" type="datetimeFigureOut">
              <a:rPr lang="en-US" smtClean="0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2AC5DE5-4BBE-44C2-AF5F-2013E2F1A7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2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2F7A1A1-FDA3-4945-885A-FACF374DAC2C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41438"/>
            <a:ext cx="8893175" cy="482441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</p:pic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1017588" y="5589588"/>
            <a:ext cx="1249362" cy="719137"/>
          </a:xfrm>
          <a:prstGeom prst="ellipse">
            <a:avLst/>
          </a:prstGeom>
          <a:solidFill>
            <a:srgbClr val="FFFF00">
              <a:alpha val="5607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just"/>
            <a:r>
              <a:rPr lang="ms-MY" sz="600" b="1"/>
              <a:t>Tarikh resit dijana </a:t>
            </a:r>
          </a:p>
          <a:p>
            <a:pPr algn="just"/>
            <a:r>
              <a:rPr lang="ms-MY" sz="600" b="1"/>
              <a:t>(auto) dan  tarikh resit </a:t>
            </a:r>
          </a:p>
          <a:p>
            <a:pPr algn="just"/>
            <a:r>
              <a:rPr lang="ms-MY" sz="600" b="1"/>
              <a:t>dikeluarkan (manual)</a:t>
            </a:r>
          </a:p>
        </p:txBody>
      </p:sp>
      <p:sp>
        <p:nvSpPr>
          <p:cNvPr id="30726" name="Oval 7"/>
          <p:cNvSpPr>
            <a:spLocks noChangeArrowheads="1"/>
          </p:cNvSpPr>
          <p:nvPr/>
        </p:nvSpPr>
        <p:spPr bwMode="auto">
          <a:xfrm>
            <a:off x="395288" y="5157788"/>
            <a:ext cx="971550" cy="4318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ms-MY" sz="700" b="1"/>
              <a:t>Tarikh resit </a:t>
            </a:r>
          </a:p>
          <a:p>
            <a:r>
              <a:rPr lang="ms-MY" sz="700" b="1"/>
              <a:t>dikemaskini</a:t>
            </a:r>
            <a:r>
              <a:rPr lang="en-US" sz="700" b="1"/>
              <a:t> </a:t>
            </a:r>
          </a:p>
        </p:txBody>
      </p:sp>
      <p:sp>
        <p:nvSpPr>
          <p:cNvPr id="30727" name="Oval 9"/>
          <p:cNvSpPr>
            <a:spLocks noChangeArrowheads="1"/>
          </p:cNvSpPr>
          <p:nvPr/>
        </p:nvSpPr>
        <p:spPr bwMode="auto">
          <a:xfrm>
            <a:off x="5076825" y="5227638"/>
            <a:ext cx="1366838" cy="722312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ms-MY" sz="800" b="1"/>
              <a:t>Maklumat Penyata </a:t>
            </a:r>
          </a:p>
          <a:p>
            <a:r>
              <a:rPr lang="ms-MY" sz="800" b="1"/>
              <a:t>Pemungut dikemaskini </a:t>
            </a:r>
          </a:p>
          <a:p>
            <a:r>
              <a:rPr lang="ms-MY" sz="800" b="1"/>
              <a:t>selepas Perakuan II</a:t>
            </a:r>
          </a:p>
        </p:txBody>
      </p:sp>
      <p:sp>
        <p:nvSpPr>
          <p:cNvPr id="30728" name="Oval 11"/>
          <p:cNvSpPr>
            <a:spLocks noChangeArrowheads="1"/>
          </p:cNvSpPr>
          <p:nvPr/>
        </p:nvSpPr>
        <p:spPr bwMode="auto">
          <a:xfrm>
            <a:off x="7380288" y="5157788"/>
            <a:ext cx="1684337" cy="792162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ms-MY" sz="700" b="1"/>
              <a:t>Maklumat resit </a:t>
            </a:r>
          </a:p>
          <a:p>
            <a:r>
              <a:rPr lang="ms-MY" sz="700" b="1"/>
              <a:t>Perbendaharaan  dikemaskini </a:t>
            </a:r>
          </a:p>
          <a:p>
            <a:r>
              <a:rPr lang="ms-MY" sz="700" b="1"/>
              <a:t>Selepas PP mendapat  status 8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611188" y="3754438"/>
            <a:ext cx="269875" cy="140335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0725" idx="0"/>
          </p:cNvCxnSpPr>
          <p:nvPr/>
        </p:nvCxnSpPr>
        <p:spPr bwMode="auto">
          <a:xfrm flipH="1" flipV="1">
            <a:off x="1017588" y="4724400"/>
            <a:ext cx="625475" cy="8651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 flipV="1">
            <a:off x="5884863" y="3284538"/>
            <a:ext cx="0" cy="19431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 bwMode="auto">
          <a:xfrm flipV="1">
            <a:off x="8329613" y="3284538"/>
            <a:ext cx="0" cy="19431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733" name="Rectangle 2" descr="Large confetti"/>
          <p:cNvSpPr txBox="1">
            <a:spLocks noChangeArrowheads="1"/>
          </p:cNvSpPr>
          <p:nvPr/>
        </p:nvSpPr>
        <p:spPr bwMode="auto">
          <a:xfrm>
            <a:off x="1171575" y="260350"/>
            <a:ext cx="805021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2400" b="1">
                <a:solidFill>
                  <a:srgbClr val="A50021"/>
                </a:solidFill>
                <a:latin typeface="Tahoma" pitchFamily="34" charset="0"/>
              </a:rPr>
              <a:t>BUKU TUNAI CERAKINAN eTERIMAAN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F5229CD-E81C-4A7D-8CA9-2493A6198F9F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96975"/>
            <a:ext cx="8713787" cy="5072063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</p:spPr>
      </p:pic>
      <p:sp>
        <p:nvSpPr>
          <p:cNvPr id="31749" name="Rectangle 2" descr="Large confetti"/>
          <p:cNvSpPr txBox="1">
            <a:spLocks noChangeArrowheads="1"/>
          </p:cNvSpPr>
          <p:nvPr/>
        </p:nvSpPr>
        <p:spPr bwMode="auto">
          <a:xfrm>
            <a:off x="1193800" y="331788"/>
            <a:ext cx="805021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2400" b="1">
                <a:solidFill>
                  <a:srgbClr val="A50021"/>
                </a:solidFill>
                <a:latin typeface="Tahoma" pitchFamily="34" charset="0"/>
              </a:rPr>
              <a:t>BUKU TUNAI CERAKINAN eTERIMAAN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</TotalTime>
  <Words>44</Words>
  <Application>Microsoft Office PowerPoint</Application>
  <PresentationFormat>On-screen Show (4:3)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Tahoma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AKTIVITI-AKTIVITI DALAM PENGURUSAN HASIL KERAJAAN</dc:title>
  <dc:creator>anuar</dc:creator>
  <cp:lastModifiedBy>MOH</cp:lastModifiedBy>
  <cp:revision>259</cp:revision>
  <dcterms:created xsi:type="dcterms:W3CDTF">2010-02-05T02:48:26Z</dcterms:created>
  <dcterms:modified xsi:type="dcterms:W3CDTF">2016-08-17T07:08:49Z</dcterms:modified>
</cp:coreProperties>
</file>